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presProps" Target="presProps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10/12/2022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2.png"/><Relationship Id="rId3" Type="http://schemas.openxmlformats.org/officeDocument/2006/relationships/image" Target="../media/image83.png"/><Relationship Id="rId4" Type="http://schemas.openxmlformats.org/officeDocument/2006/relationships/image" Target="../media/image84.png"/><Relationship Id="rId5" Type="http://schemas.openxmlformats.org/officeDocument/2006/relationships/image" Target="../media/image85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6.png"/><Relationship Id="rId3" Type="http://schemas.openxmlformats.org/officeDocument/2006/relationships/image" Target="../media/image87.png"/><Relationship Id="rId4" Type="http://schemas.openxmlformats.org/officeDocument/2006/relationships/image" Target="../media/image88.png"/><Relationship Id="rId5" Type="http://schemas.openxmlformats.org/officeDocument/2006/relationships/image" Target="../media/image89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0.png"/><Relationship Id="rId3" Type="http://schemas.openxmlformats.org/officeDocument/2006/relationships/image" Target="../media/image91.png"/><Relationship Id="rId4" Type="http://schemas.openxmlformats.org/officeDocument/2006/relationships/image" Target="../media/image92.png"/><Relationship Id="rId5" Type="http://schemas.openxmlformats.org/officeDocument/2006/relationships/image" Target="../media/image93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4.png"/><Relationship Id="rId3" Type="http://schemas.openxmlformats.org/officeDocument/2006/relationships/image" Target="../media/image95.png"/><Relationship Id="rId4" Type="http://schemas.openxmlformats.org/officeDocument/2006/relationships/image" Target="../media/image96.png"/><Relationship Id="rId5" Type="http://schemas.openxmlformats.org/officeDocument/2006/relationships/image" Target="../media/image97.png"/><Relationship Id="rId6" Type="http://schemas.openxmlformats.org/officeDocument/2006/relationships/image" Target="../media/image98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9.png"/><Relationship Id="rId3" Type="http://schemas.openxmlformats.org/officeDocument/2006/relationships/image" Target="../media/image100.png"/><Relationship Id="rId4" Type="http://schemas.openxmlformats.org/officeDocument/2006/relationships/image" Target="../media/image101.png"/><Relationship Id="rId5" Type="http://schemas.openxmlformats.org/officeDocument/2006/relationships/image" Target="../media/image102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3.png"/><Relationship Id="rId3" Type="http://schemas.openxmlformats.org/officeDocument/2006/relationships/image" Target="../media/image104.png"/><Relationship Id="rId4" Type="http://schemas.openxmlformats.org/officeDocument/2006/relationships/image" Target="../media/image105.png"/><Relationship Id="rId5" Type="http://schemas.openxmlformats.org/officeDocument/2006/relationships/image" Target="../media/image106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7.png"/><Relationship Id="rId3" Type="http://schemas.openxmlformats.org/officeDocument/2006/relationships/image" Target="../media/image108.png"/><Relationship Id="rId4" Type="http://schemas.openxmlformats.org/officeDocument/2006/relationships/image" Target="../media/image109.png"/><Relationship Id="rId5" Type="http://schemas.openxmlformats.org/officeDocument/2006/relationships/image" Target="../media/image110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1.png"/><Relationship Id="rId3" Type="http://schemas.openxmlformats.org/officeDocument/2006/relationships/image" Target="../media/image112.png"/><Relationship Id="rId4" Type="http://schemas.openxmlformats.org/officeDocument/2006/relationships/image" Target="../media/image113.png"/><Relationship Id="rId5" Type="http://schemas.openxmlformats.org/officeDocument/2006/relationships/image" Target="../media/image114.png"/><Relationship Id="rId6" Type="http://schemas.openxmlformats.org/officeDocument/2006/relationships/image" Target="../media/image115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6.png"/><Relationship Id="rId3" Type="http://schemas.openxmlformats.org/officeDocument/2006/relationships/image" Target="../media/image117.png"/><Relationship Id="rId4" Type="http://schemas.openxmlformats.org/officeDocument/2006/relationships/image" Target="../media/image118.png"/><Relationship Id="rId5" Type="http://schemas.openxmlformats.org/officeDocument/2006/relationships/image" Target="../media/image119.png"/><Relationship Id="rId6" Type="http://schemas.openxmlformats.org/officeDocument/2006/relationships/image" Target="../media/image120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1.png"/><Relationship Id="rId3" Type="http://schemas.openxmlformats.org/officeDocument/2006/relationships/image" Target="../media/image122.png"/><Relationship Id="rId4" Type="http://schemas.openxmlformats.org/officeDocument/2006/relationships/image" Target="../media/image123.png"/><Relationship Id="rId5" Type="http://schemas.openxmlformats.org/officeDocument/2006/relationships/image" Target="../media/image124.png"/><Relationship Id="rId6" Type="http://schemas.openxmlformats.org/officeDocument/2006/relationships/image" Target="../media/image125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11.png"/><Relationship Id="rId9" Type="http://schemas.openxmlformats.org/officeDocument/2006/relationships/image" Target="../media/image12.png"/><Relationship Id="rId10" Type="http://schemas.openxmlformats.org/officeDocument/2006/relationships/image" Target="../media/image13.png"/><Relationship Id="rId11" Type="http://schemas.openxmlformats.org/officeDocument/2006/relationships/image" Target="../media/image14.png"/><Relationship Id="rId12" Type="http://schemas.openxmlformats.org/officeDocument/2006/relationships/image" Target="../media/image15.png"/><Relationship Id="rId13" Type="http://schemas.openxmlformats.org/officeDocument/2006/relationships/image" Target="../media/image16.png"/><Relationship Id="rId14" Type="http://schemas.openxmlformats.org/officeDocument/2006/relationships/image" Target="../media/image17.png"/><Relationship Id="rId15" Type="http://schemas.openxmlformats.org/officeDocument/2006/relationships/image" Target="../media/image18.png"/><Relationship Id="rId16" Type="http://schemas.openxmlformats.org/officeDocument/2006/relationships/image" Target="../media/image19.png"/><Relationship Id="rId17" Type="http://schemas.openxmlformats.org/officeDocument/2006/relationships/image" Target="../media/image20.png"/><Relationship Id="rId18" Type="http://schemas.openxmlformats.org/officeDocument/2006/relationships/image" Target="../media/image21.png"/><Relationship Id="rId19" Type="http://schemas.openxmlformats.org/officeDocument/2006/relationships/image" Target="../media/image22.png"/><Relationship Id="rId20" Type="http://schemas.openxmlformats.org/officeDocument/2006/relationships/image" Target="../media/image23.png"/><Relationship Id="rId21" Type="http://schemas.openxmlformats.org/officeDocument/2006/relationships/image" Target="../media/image24.png"/><Relationship Id="rId22" Type="http://schemas.openxmlformats.org/officeDocument/2006/relationships/image" Target="../media/image25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6.png"/><Relationship Id="rId3" Type="http://schemas.openxmlformats.org/officeDocument/2006/relationships/image" Target="../media/image127.png"/><Relationship Id="rId4" Type="http://schemas.openxmlformats.org/officeDocument/2006/relationships/image" Target="../media/image128.png"/><Relationship Id="rId5" Type="http://schemas.openxmlformats.org/officeDocument/2006/relationships/image" Target="../media/image129.png"/><Relationship Id="rId6" Type="http://schemas.openxmlformats.org/officeDocument/2006/relationships/image" Target="../media/image130.png"/><Relationship Id="rId7" Type="http://schemas.openxmlformats.org/officeDocument/2006/relationships/image" Target="../media/image131.png"/><Relationship Id="rId8" Type="http://schemas.openxmlformats.org/officeDocument/2006/relationships/image" Target="../media/image132.png"/><Relationship Id="rId9" Type="http://schemas.openxmlformats.org/officeDocument/2006/relationships/image" Target="../media/image133.png"/><Relationship Id="rId10" Type="http://schemas.openxmlformats.org/officeDocument/2006/relationships/image" Target="../media/image134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5.png"/><Relationship Id="rId3" Type="http://schemas.openxmlformats.org/officeDocument/2006/relationships/image" Target="../media/image136.png"/><Relationship Id="rId4" Type="http://schemas.openxmlformats.org/officeDocument/2006/relationships/image" Target="../media/image137.png"/><Relationship Id="rId5" Type="http://schemas.openxmlformats.org/officeDocument/2006/relationships/image" Target="../media/image138.png"/><Relationship Id="rId6" Type="http://schemas.openxmlformats.org/officeDocument/2006/relationships/image" Target="../media/image139.png"/><Relationship Id="rId7" Type="http://schemas.openxmlformats.org/officeDocument/2006/relationships/image" Target="../media/image140.png"/><Relationship Id="rId8" Type="http://schemas.openxmlformats.org/officeDocument/2006/relationships/image" Target="../media/image141.png"/><Relationship Id="rId9" Type="http://schemas.openxmlformats.org/officeDocument/2006/relationships/image" Target="../media/image142.png"/><Relationship Id="rId10" Type="http://schemas.openxmlformats.org/officeDocument/2006/relationships/image" Target="../media/image143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4.png"/><Relationship Id="rId3" Type="http://schemas.openxmlformats.org/officeDocument/2006/relationships/image" Target="../media/image145.png"/><Relationship Id="rId4" Type="http://schemas.openxmlformats.org/officeDocument/2006/relationships/image" Target="../media/image146.png"/><Relationship Id="rId5" Type="http://schemas.openxmlformats.org/officeDocument/2006/relationships/image" Target="../media/image147.png"/><Relationship Id="rId6" Type="http://schemas.openxmlformats.org/officeDocument/2006/relationships/image" Target="../media/image148.png"/><Relationship Id="rId7" Type="http://schemas.openxmlformats.org/officeDocument/2006/relationships/image" Target="../media/image149.png"/><Relationship Id="rId8" Type="http://schemas.openxmlformats.org/officeDocument/2006/relationships/image" Target="../media/image150.png"/><Relationship Id="rId9" Type="http://schemas.openxmlformats.org/officeDocument/2006/relationships/image" Target="../media/image151.png"/><Relationship Id="rId10" Type="http://schemas.openxmlformats.org/officeDocument/2006/relationships/image" Target="../media/image152.png"/><Relationship Id="rId11" Type="http://schemas.openxmlformats.org/officeDocument/2006/relationships/image" Target="../media/image153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4.png"/><Relationship Id="rId3" Type="http://schemas.openxmlformats.org/officeDocument/2006/relationships/image" Target="../media/image155.png"/><Relationship Id="rId4" Type="http://schemas.openxmlformats.org/officeDocument/2006/relationships/image" Target="../media/image156.png"/><Relationship Id="rId5" Type="http://schemas.openxmlformats.org/officeDocument/2006/relationships/image" Target="../media/image157.png"/><Relationship Id="rId6" Type="http://schemas.openxmlformats.org/officeDocument/2006/relationships/image" Target="../media/image158.png"/><Relationship Id="rId7" Type="http://schemas.openxmlformats.org/officeDocument/2006/relationships/image" Target="../media/image159.pn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0.png"/><Relationship Id="rId3" Type="http://schemas.openxmlformats.org/officeDocument/2006/relationships/image" Target="../media/image161.png"/><Relationship Id="rId4" Type="http://schemas.openxmlformats.org/officeDocument/2006/relationships/image" Target="../media/image162.png"/><Relationship Id="rId5" Type="http://schemas.openxmlformats.org/officeDocument/2006/relationships/image" Target="../media/image163.png"/><Relationship Id="rId6" Type="http://schemas.openxmlformats.org/officeDocument/2006/relationships/image" Target="../media/image164.png"/><Relationship Id="rId7" Type="http://schemas.openxmlformats.org/officeDocument/2006/relationships/image" Target="../media/image165.png"/><Relationship Id="rId8" Type="http://schemas.openxmlformats.org/officeDocument/2006/relationships/image" Target="../media/image166.png"/><Relationship Id="rId9" Type="http://schemas.openxmlformats.org/officeDocument/2006/relationships/image" Target="../media/image167.png"/><Relationship Id="rId10" Type="http://schemas.openxmlformats.org/officeDocument/2006/relationships/image" Target="../media/image168.pn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9.png"/><Relationship Id="rId3" Type="http://schemas.openxmlformats.org/officeDocument/2006/relationships/image" Target="../media/image170.png"/><Relationship Id="rId4" Type="http://schemas.openxmlformats.org/officeDocument/2006/relationships/image" Target="../media/image171.png"/><Relationship Id="rId5" Type="http://schemas.openxmlformats.org/officeDocument/2006/relationships/image" Target="../media/image172.png"/><Relationship Id="rId6" Type="http://schemas.openxmlformats.org/officeDocument/2006/relationships/image" Target="../media/image173.png"/><Relationship Id="rId7" Type="http://schemas.openxmlformats.org/officeDocument/2006/relationships/image" Target="../media/image174.png"/><Relationship Id="rId8" Type="http://schemas.openxmlformats.org/officeDocument/2006/relationships/image" Target="../media/image175.pn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6.png"/><Relationship Id="rId3" Type="http://schemas.openxmlformats.org/officeDocument/2006/relationships/image" Target="../media/image177.png"/><Relationship Id="rId4" Type="http://schemas.openxmlformats.org/officeDocument/2006/relationships/image" Target="../media/image178.png"/><Relationship Id="rId5" Type="http://schemas.openxmlformats.org/officeDocument/2006/relationships/image" Target="../media/image179.pn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0.png"/><Relationship Id="rId3" Type="http://schemas.openxmlformats.org/officeDocument/2006/relationships/image" Target="../media/image181.png"/><Relationship Id="rId4" Type="http://schemas.openxmlformats.org/officeDocument/2006/relationships/image" Target="../media/image182.png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3.png"/><Relationship Id="rId3" Type="http://schemas.openxmlformats.org/officeDocument/2006/relationships/image" Target="../media/image184.png"/><Relationship Id="rId4" Type="http://schemas.openxmlformats.org/officeDocument/2006/relationships/image" Target="../media/image185.png"/><Relationship Id="rId5" Type="http://schemas.openxmlformats.org/officeDocument/2006/relationships/image" Target="../media/image186.png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7.png"/><Relationship Id="rId3" Type="http://schemas.openxmlformats.org/officeDocument/2006/relationships/image" Target="../media/image188.png"/><Relationship Id="rId4" Type="http://schemas.openxmlformats.org/officeDocument/2006/relationships/image" Target="../media/image189.png"/><Relationship Id="rId5" Type="http://schemas.openxmlformats.org/officeDocument/2006/relationships/image" Target="../media/image190.png"/><Relationship Id="rId6" Type="http://schemas.openxmlformats.org/officeDocument/2006/relationships/image" Target="../media/image191.png"/><Relationship Id="rId7" Type="http://schemas.openxmlformats.org/officeDocument/2006/relationships/image" Target="../media/image192.png"/><Relationship Id="rId8" Type="http://schemas.openxmlformats.org/officeDocument/2006/relationships/image" Target="../media/image193.png"/><Relationship Id="rId9" Type="http://schemas.openxmlformats.org/officeDocument/2006/relationships/image" Target="../media/image194.png"/><Relationship Id="rId10" Type="http://schemas.openxmlformats.org/officeDocument/2006/relationships/image" Target="../media/image195.png"/><Relationship Id="rId11" Type="http://schemas.openxmlformats.org/officeDocument/2006/relationships/image" Target="../media/image196.png"/><Relationship Id="rId12" Type="http://schemas.openxmlformats.org/officeDocument/2006/relationships/image" Target="../media/image197.png"/><Relationship Id="rId13" Type="http://schemas.openxmlformats.org/officeDocument/2006/relationships/image" Target="../media/image198.png"/><Relationship Id="rId14" Type="http://schemas.openxmlformats.org/officeDocument/2006/relationships/image" Target="../media/image199.png"/><Relationship Id="rId15" Type="http://schemas.openxmlformats.org/officeDocument/2006/relationships/image" Target="../media/image200.png"/><Relationship Id="rId16" Type="http://schemas.openxmlformats.org/officeDocument/2006/relationships/image" Target="../media/image201.png"/><Relationship Id="rId17" Type="http://schemas.openxmlformats.org/officeDocument/2006/relationships/image" Target="../media/image202.png"/><Relationship Id="rId18" Type="http://schemas.openxmlformats.org/officeDocument/2006/relationships/image" Target="../media/image203.png"/><Relationship Id="rId19" Type="http://schemas.openxmlformats.org/officeDocument/2006/relationships/image" Target="../media/image204.png"/><Relationship Id="rId20" Type="http://schemas.openxmlformats.org/officeDocument/2006/relationships/image" Target="../media/image205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7" Type="http://schemas.openxmlformats.org/officeDocument/2006/relationships/image" Target="../media/image31.png"/><Relationship Id="rId8" Type="http://schemas.openxmlformats.org/officeDocument/2006/relationships/image" Target="../media/image32.png"/><Relationship Id="rId9" Type="http://schemas.openxmlformats.org/officeDocument/2006/relationships/image" Target="../media/image33.png"/></Relationships>
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6.png"/><Relationship Id="rId3" Type="http://schemas.openxmlformats.org/officeDocument/2006/relationships/image" Target="../media/image207.png"/><Relationship Id="rId4" Type="http://schemas.openxmlformats.org/officeDocument/2006/relationships/image" Target="../media/image208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6" Type="http://schemas.openxmlformats.org/officeDocument/2006/relationships/image" Target="../media/image38.png"/><Relationship Id="rId7" Type="http://schemas.openxmlformats.org/officeDocument/2006/relationships/image" Target="../media/image39.png"/><Relationship Id="rId8" Type="http://schemas.openxmlformats.org/officeDocument/2006/relationships/image" Target="../media/image40.png"/><Relationship Id="rId9" Type="http://schemas.openxmlformats.org/officeDocument/2006/relationships/image" Target="../media/image41.png"/><Relationship Id="rId10" Type="http://schemas.openxmlformats.org/officeDocument/2006/relationships/image" Target="../media/image42.png"/><Relationship Id="rId11" Type="http://schemas.openxmlformats.org/officeDocument/2006/relationships/image" Target="../media/image43.png"/><Relationship Id="rId12" Type="http://schemas.openxmlformats.org/officeDocument/2006/relationships/image" Target="../media/image44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5.png"/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5" Type="http://schemas.openxmlformats.org/officeDocument/2006/relationships/image" Target="../media/image48.png"/><Relationship Id="rId6" Type="http://schemas.openxmlformats.org/officeDocument/2006/relationships/image" Target="../media/image49.png"/><Relationship Id="rId7" Type="http://schemas.openxmlformats.org/officeDocument/2006/relationships/image" Target="../media/image50.png"/><Relationship Id="rId8" Type="http://schemas.openxmlformats.org/officeDocument/2006/relationships/image" Target="../media/image51.png"/><Relationship Id="rId9" Type="http://schemas.openxmlformats.org/officeDocument/2006/relationships/image" Target="../media/image52.png"/><Relationship Id="rId10" Type="http://schemas.openxmlformats.org/officeDocument/2006/relationships/image" Target="../media/image53.png"/><Relationship Id="rId11" Type="http://schemas.openxmlformats.org/officeDocument/2006/relationships/image" Target="../media/image54.png"/><Relationship Id="rId12" Type="http://schemas.openxmlformats.org/officeDocument/2006/relationships/image" Target="../media/image55.png"/><Relationship Id="rId13" Type="http://schemas.openxmlformats.org/officeDocument/2006/relationships/image" Target="../media/image56.png"/><Relationship Id="rId14" Type="http://schemas.openxmlformats.org/officeDocument/2006/relationships/image" Target="../media/image57.png"/><Relationship Id="rId15" Type="http://schemas.openxmlformats.org/officeDocument/2006/relationships/image" Target="../media/image58.png"/><Relationship Id="rId16" Type="http://schemas.openxmlformats.org/officeDocument/2006/relationships/image" Target="../media/image59.png"/><Relationship Id="rId17" Type="http://schemas.openxmlformats.org/officeDocument/2006/relationships/image" Target="../media/image60.png"/><Relationship Id="rId18" Type="http://schemas.openxmlformats.org/officeDocument/2006/relationships/image" Target="../media/image61.png"/><Relationship Id="rId19" Type="http://schemas.openxmlformats.org/officeDocument/2006/relationships/image" Target="../media/image62.png"/><Relationship Id="rId20" Type="http://schemas.openxmlformats.org/officeDocument/2006/relationships/image" Target="../media/image63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4.png"/><Relationship Id="rId3" Type="http://schemas.openxmlformats.org/officeDocument/2006/relationships/image" Target="../media/image65.png"/><Relationship Id="rId4" Type="http://schemas.openxmlformats.org/officeDocument/2006/relationships/image" Target="../media/image66.png"/><Relationship Id="rId5" Type="http://schemas.openxmlformats.org/officeDocument/2006/relationships/image" Target="../media/image67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8.png"/><Relationship Id="rId3" Type="http://schemas.openxmlformats.org/officeDocument/2006/relationships/image" Target="../media/image69.png"/><Relationship Id="rId4" Type="http://schemas.openxmlformats.org/officeDocument/2006/relationships/image" Target="../media/image70.png"/><Relationship Id="rId5" Type="http://schemas.openxmlformats.org/officeDocument/2006/relationships/image" Target="../media/image71.png"/><Relationship Id="rId6" Type="http://schemas.openxmlformats.org/officeDocument/2006/relationships/image" Target="../media/image72.png"/><Relationship Id="rId7" Type="http://schemas.openxmlformats.org/officeDocument/2006/relationships/image" Target="../media/image73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4.png"/><Relationship Id="rId3" Type="http://schemas.openxmlformats.org/officeDocument/2006/relationships/image" Target="../media/image75.png"/><Relationship Id="rId4" Type="http://schemas.openxmlformats.org/officeDocument/2006/relationships/image" Target="../media/image76.png"/><Relationship Id="rId5" Type="http://schemas.openxmlformats.org/officeDocument/2006/relationships/image" Target="../media/image77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8.png"/><Relationship Id="rId3" Type="http://schemas.openxmlformats.org/officeDocument/2006/relationships/image" Target="../media/image79.png"/><Relationship Id="rId4" Type="http://schemas.openxmlformats.org/officeDocument/2006/relationships/image" Target="../media/image80.png"/><Relationship Id="rId5" Type="http://schemas.openxmlformats.org/officeDocument/2006/relationships/image" Target="../media/image81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057143" y="4733597"/>
            <a:ext cx="6171429" cy="260736"/>
            <a:chOff x="6057143" y="4733597"/>
            <a:chExt cx="6171429" cy="2607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57143" y="4733597"/>
              <a:ext cx="6171429" cy="26073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313906" y="3107893"/>
            <a:ext cx="7511858" cy="197930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934119" y="5741155"/>
            <a:ext cx="2489954" cy="815726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355276" y="6277950"/>
            <a:ext cx="5667955" cy="81856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02267" y="572328"/>
            <a:ext cx="6253708" cy="149048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92286" y="408381"/>
            <a:ext cx="1493539" cy="40738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22542" y="1693810"/>
            <a:ext cx="3224123" cy="136215"/>
            <a:chOff x="422542" y="1693810"/>
            <a:chExt cx="3224123" cy="13621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2542" y="1693810"/>
              <a:ext cx="3224123" cy="13621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243158" y="2012044"/>
            <a:ext cx="13799399" cy="7960701"/>
            <a:chOff x="2243158" y="2012044"/>
            <a:chExt cx="13799399" cy="796070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243158" y="2012044"/>
              <a:ext cx="13799399" cy="796070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40683" y="553120"/>
            <a:ext cx="6253708" cy="149047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30701" y="389173"/>
            <a:ext cx="1493539" cy="40738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60957" y="1674602"/>
            <a:ext cx="3224123" cy="136215"/>
            <a:chOff x="460957" y="1674602"/>
            <a:chExt cx="3224123" cy="13621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0957" y="1674602"/>
              <a:ext cx="3224123" cy="13621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506653" y="2047697"/>
            <a:ext cx="13272408" cy="7995202"/>
            <a:chOff x="2506653" y="2047697"/>
            <a:chExt cx="13272408" cy="7995202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506653" y="2047697"/>
              <a:ext cx="13272408" cy="799520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79418" y="639955"/>
            <a:ext cx="6253708" cy="149048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9437" y="476008"/>
            <a:ext cx="1493539" cy="40738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99692" y="1761437"/>
            <a:ext cx="3224123" cy="136215"/>
            <a:chOff x="499692" y="1761437"/>
            <a:chExt cx="3224123" cy="13621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99692" y="1761437"/>
              <a:ext cx="3224123" cy="13621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678571" y="2105684"/>
            <a:ext cx="12928573" cy="7860863"/>
            <a:chOff x="2678571" y="2105684"/>
            <a:chExt cx="12928573" cy="786086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678571" y="2105684"/>
              <a:ext cx="12928573" cy="786086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3314" y="1710102"/>
            <a:ext cx="18242401" cy="8575613"/>
            <a:chOff x="43314" y="1710102"/>
            <a:chExt cx="18242401" cy="857561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3314" y="1710102"/>
              <a:ext cx="18242401" cy="857561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15424" y="62754"/>
            <a:ext cx="2327451" cy="129288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10228" y="756658"/>
            <a:ext cx="1309986" cy="36503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02064" y="1053693"/>
            <a:ext cx="3224123" cy="136215"/>
            <a:chOff x="202064" y="1053693"/>
            <a:chExt cx="3224123" cy="13621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02064" y="1053693"/>
              <a:ext cx="3224123" cy="13621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04370" y="1695726"/>
            <a:ext cx="16876974" cy="8575613"/>
            <a:chOff x="704370" y="1695726"/>
            <a:chExt cx="16876974" cy="857561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04370" y="1695726"/>
              <a:ext cx="16876974" cy="857561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05960" y="860503"/>
            <a:ext cx="4131165" cy="129287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95978" y="696560"/>
            <a:ext cx="1309986" cy="36503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26234" y="1981985"/>
            <a:ext cx="3224123" cy="136215"/>
            <a:chOff x="826234" y="1981985"/>
            <a:chExt cx="3224123" cy="13621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26234" y="1981985"/>
              <a:ext cx="3224123" cy="13621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660774" y="2563938"/>
            <a:ext cx="12964167" cy="7446086"/>
            <a:chOff x="2660774" y="2563938"/>
            <a:chExt cx="12964167" cy="744608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660774" y="2563938"/>
              <a:ext cx="12964167" cy="744608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71050" y="668427"/>
            <a:ext cx="4131165" cy="129287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61069" y="504483"/>
            <a:ext cx="1309986" cy="36503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91324" y="1789908"/>
            <a:ext cx="3224123" cy="136215"/>
            <a:chOff x="591324" y="1789908"/>
            <a:chExt cx="3224123" cy="13621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1324" y="1789908"/>
              <a:ext cx="3224123" cy="13621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753278" y="2676207"/>
            <a:ext cx="12779158" cy="6911177"/>
            <a:chOff x="2753278" y="2676207"/>
            <a:chExt cx="12779158" cy="691117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753278" y="2676207"/>
              <a:ext cx="12779158" cy="691117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805359" y="1445971"/>
            <a:ext cx="8782757" cy="8287023"/>
            <a:chOff x="5805359" y="1445971"/>
            <a:chExt cx="8782757" cy="828702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05359" y="1445971"/>
              <a:ext cx="8782757" cy="828702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67544" y="802880"/>
            <a:ext cx="3849918" cy="129287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57563" y="638937"/>
            <a:ext cx="1937863" cy="36503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87819" y="1924362"/>
            <a:ext cx="3224123" cy="136215"/>
            <a:chOff x="787819" y="1924362"/>
            <a:chExt cx="3224123" cy="13621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87819" y="1924362"/>
              <a:ext cx="3224123" cy="13621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120270" y="133692"/>
            <a:ext cx="6253708" cy="161002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30251" y="-30251"/>
            <a:ext cx="1937863" cy="36503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" y="1255173"/>
            <a:ext cx="3224123" cy="136215"/>
            <a:chOff x="4" y="1255173"/>
            <a:chExt cx="3224123" cy="13621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" y="1255173"/>
              <a:ext cx="3224123" cy="136215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009787" y="761518"/>
            <a:ext cx="2217986" cy="62839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094207" y="1827690"/>
            <a:ext cx="12097300" cy="7944394"/>
            <a:chOff x="3094207" y="1827690"/>
            <a:chExt cx="12097300" cy="794439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094207" y="1827690"/>
              <a:ext cx="12097300" cy="794439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8302" y="409883"/>
            <a:ext cx="6253708" cy="161002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98320" y="245939"/>
            <a:ext cx="1937863" cy="36503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28576" y="1531364"/>
            <a:ext cx="3224123" cy="136215"/>
            <a:chOff x="228576" y="1531364"/>
            <a:chExt cx="3224123" cy="13621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8576" y="1531364"/>
              <a:ext cx="3224123" cy="136215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542609" y="771689"/>
            <a:ext cx="4047805" cy="99410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378721" y="2383498"/>
            <a:ext cx="13528273" cy="7787212"/>
            <a:chOff x="2378721" y="2383498"/>
            <a:chExt cx="13528273" cy="778721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378721" y="2383498"/>
              <a:ext cx="13528273" cy="778721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7245" y="341588"/>
            <a:ext cx="6253708" cy="161002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7263" y="177644"/>
            <a:ext cx="1937863" cy="36503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17519" y="1463069"/>
            <a:ext cx="3224123" cy="136215"/>
            <a:chOff x="217519" y="1463069"/>
            <a:chExt cx="3224123" cy="13621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7519" y="1463069"/>
              <a:ext cx="3224123" cy="136215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760123" y="749576"/>
            <a:ext cx="3480738" cy="99410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129856" y="1898169"/>
            <a:ext cx="14026002" cy="8073717"/>
            <a:chOff x="2129856" y="1898169"/>
            <a:chExt cx="14026002" cy="807371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129856" y="1898169"/>
              <a:ext cx="14026002" cy="807371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85311" y="3556312"/>
            <a:ext cx="4597296" cy="1294697"/>
            <a:chOff x="1085311" y="3556312"/>
            <a:chExt cx="4597296" cy="129469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31870" y="3502872"/>
              <a:ext cx="2834734" cy="63824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46121" y="4071132"/>
              <a:ext cx="2388483" cy="92932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85306" y="7357632"/>
            <a:ext cx="4597296" cy="1259589"/>
            <a:chOff x="1085306" y="7357632"/>
            <a:chExt cx="4597296" cy="125958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31870" y="7304192"/>
              <a:ext cx="2388877" cy="638248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46116" y="7837344"/>
              <a:ext cx="2356635" cy="57543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112734" y="3556309"/>
            <a:ext cx="4597296" cy="1259589"/>
            <a:chOff x="7112734" y="3556309"/>
            <a:chExt cx="4597296" cy="125958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059301" y="3475993"/>
              <a:ext cx="2838896" cy="781534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073544" y="4036021"/>
              <a:ext cx="3080178" cy="92932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103346" y="5453675"/>
            <a:ext cx="4597296" cy="1259589"/>
            <a:chOff x="7103346" y="5453675"/>
            <a:chExt cx="4597296" cy="125958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049913" y="5373349"/>
              <a:ext cx="2511200" cy="781543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064156" y="5933387"/>
              <a:ext cx="2617864" cy="575435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059296" y="7268611"/>
            <a:ext cx="3637153" cy="790238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073544" y="7789817"/>
            <a:ext cx="2825416" cy="929321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20410" y="5400225"/>
            <a:ext cx="3571734" cy="628610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34662" y="6046725"/>
            <a:ext cx="2818273" cy="92932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3091896" y="3556309"/>
            <a:ext cx="4597304" cy="1259589"/>
            <a:chOff x="13091896" y="3556309"/>
            <a:chExt cx="4597304" cy="125958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3038455" y="3466354"/>
              <a:ext cx="2184381" cy="784686"/>
            </a:xfrm>
            <a:prstGeom prst="rect">
              <a:avLst/>
            </a:prstGeom>
          </p:spPr>
        </p:pic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3052714" y="4036021"/>
              <a:ext cx="3391226" cy="92932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082508" y="5453675"/>
            <a:ext cx="4597304" cy="1259589"/>
            <a:chOff x="13082508" y="5453675"/>
            <a:chExt cx="4597304" cy="1259589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3029067" y="5400235"/>
              <a:ext cx="1405791" cy="628610"/>
            </a:xfrm>
            <a:prstGeom prst="rect">
              <a:avLst/>
            </a:prstGeom>
          </p:spPr>
        </p:pic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3043326" y="5933387"/>
              <a:ext cx="4264540" cy="92932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091886" y="7357625"/>
            <a:ext cx="4597314" cy="1224344"/>
            <a:chOff x="13091886" y="7357625"/>
            <a:chExt cx="4597314" cy="1224344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3038445" y="7267670"/>
              <a:ext cx="3367315" cy="784686"/>
            </a:xfrm>
            <a:prstGeom prst="rect">
              <a:avLst/>
            </a:prstGeom>
          </p:spPr>
        </p:pic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3052714" y="7802092"/>
              <a:ext cx="1854473" cy="575435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819127" y="1032460"/>
            <a:ext cx="4157194" cy="1507928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909146" y="868517"/>
            <a:ext cx="1415367" cy="365034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939401" y="2153941"/>
            <a:ext cx="3224123" cy="136215"/>
            <a:chOff x="939401" y="2153941"/>
            <a:chExt cx="3224123" cy="136215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939401" y="2153941"/>
              <a:ext cx="3224123" cy="13621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09133" y="802820"/>
            <a:ext cx="3872575" cy="161002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99151" y="638877"/>
            <a:ext cx="1076005" cy="36503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29407" y="1924302"/>
            <a:ext cx="3224123" cy="136215"/>
            <a:chOff x="729407" y="1924302"/>
            <a:chExt cx="3224123" cy="13621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29407" y="1924302"/>
              <a:ext cx="3224123" cy="136215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87265" y="2433285"/>
            <a:ext cx="5679662" cy="653957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682564" y="7125738"/>
            <a:ext cx="8499101" cy="205838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902091" y="2951752"/>
            <a:ext cx="14561361" cy="3930292"/>
            <a:chOff x="1902091" y="2951752"/>
            <a:chExt cx="14561361" cy="393029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902091" y="2951752"/>
              <a:ext cx="14561361" cy="393029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115308" y="3147080"/>
            <a:ext cx="11442462" cy="748036"/>
            <a:chOff x="2115308" y="3147080"/>
            <a:chExt cx="11442462" cy="74803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115308" y="3147080"/>
              <a:ext cx="11442462" cy="74803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750298" y="6910795"/>
            <a:ext cx="10719616" cy="2723031"/>
            <a:chOff x="3750298" y="6910795"/>
            <a:chExt cx="10719616" cy="272303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750298" y="6910795"/>
              <a:ext cx="10719616" cy="272303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012333" y="3488972"/>
            <a:ext cx="3672227" cy="4607985"/>
            <a:chOff x="13012333" y="3488972"/>
            <a:chExt cx="3672227" cy="460798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012333" y="3488972"/>
              <a:ext cx="3672227" cy="460798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40082" y="1148559"/>
            <a:ext cx="7024823" cy="129288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30101" y="984615"/>
            <a:ext cx="1076005" cy="36503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60357" y="2270040"/>
            <a:ext cx="3224123" cy="136215"/>
            <a:chOff x="960357" y="2270040"/>
            <a:chExt cx="3224123" cy="13621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60357" y="2270040"/>
              <a:ext cx="3224123" cy="13621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373155" y="3242102"/>
            <a:ext cx="12199359" cy="3039375"/>
            <a:chOff x="4373155" y="3242102"/>
            <a:chExt cx="12199359" cy="303937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373155" y="3242102"/>
              <a:ext cx="12199359" cy="3039375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081355" y="6874770"/>
            <a:ext cx="1669270" cy="1293241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05646" y="3346279"/>
            <a:ext cx="2095745" cy="128769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577788" y="3389036"/>
            <a:ext cx="2232656" cy="782780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404027" y="4697642"/>
            <a:ext cx="2406323" cy="78278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373155" y="7234460"/>
            <a:ext cx="12199359" cy="1196825"/>
            <a:chOff x="4373155" y="7234460"/>
            <a:chExt cx="12199359" cy="119682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373155" y="7234460"/>
              <a:ext cx="12199359" cy="119682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444377" y="2418984"/>
            <a:ext cx="8943282" cy="7264194"/>
            <a:chOff x="6444377" y="2418984"/>
            <a:chExt cx="8943282" cy="726419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44377" y="2418984"/>
              <a:ext cx="8943282" cy="726419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94489" y="1167135"/>
            <a:ext cx="7024823" cy="129288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84508" y="1003192"/>
            <a:ext cx="1076015" cy="36503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14763" y="2288617"/>
            <a:ext cx="3224123" cy="136215"/>
            <a:chOff x="1114763" y="2288617"/>
            <a:chExt cx="3224123" cy="13621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14763" y="2288617"/>
              <a:ext cx="3224123" cy="136215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997024" y="2549530"/>
            <a:ext cx="3193695" cy="1173761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326053" y="3715910"/>
            <a:ext cx="2620121" cy="98075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285974" y="2424832"/>
            <a:ext cx="3101686" cy="3101686"/>
            <a:chOff x="12285974" y="2424832"/>
            <a:chExt cx="3101686" cy="310168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285974" y="2424832"/>
              <a:ext cx="3101686" cy="31016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393635" y="1473756"/>
            <a:ext cx="5882957" cy="5882957"/>
            <a:chOff x="11393635" y="1473756"/>
            <a:chExt cx="5882957" cy="588295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393635" y="1473756"/>
              <a:ext cx="5882957" cy="588295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402043" y="3559024"/>
            <a:ext cx="596521" cy="962388"/>
            <a:chOff x="13402043" y="3559024"/>
            <a:chExt cx="596521" cy="962388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402043" y="3559024"/>
              <a:ext cx="596521" cy="96238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951139" y="3559024"/>
            <a:ext cx="596521" cy="962388"/>
            <a:chOff x="13951139" y="3559024"/>
            <a:chExt cx="596521" cy="962388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951139" y="3559024"/>
              <a:ext cx="596521" cy="96238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12293" y="975689"/>
            <a:ext cx="7024823" cy="129288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02311" y="811746"/>
            <a:ext cx="1076005" cy="36503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32567" y="2097171"/>
            <a:ext cx="3224123" cy="136215"/>
            <a:chOff x="1032567" y="2097171"/>
            <a:chExt cx="3224123" cy="13621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32567" y="2097171"/>
              <a:ext cx="3224123" cy="136215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15051" y="3087063"/>
            <a:ext cx="3327830" cy="1232897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29566" y="4195641"/>
            <a:ext cx="1707369" cy="147702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002198" y="3189556"/>
            <a:ext cx="12155835" cy="4919251"/>
            <a:chOff x="5002198" y="3189556"/>
            <a:chExt cx="12155835" cy="491925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002198" y="3189556"/>
              <a:ext cx="12155835" cy="491925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642285" y="2899548"/>
            <a:ext cx="5782932" cy="6171429"/>
            <a:chOff x="5642285" y="2899548"/>
            <a:chExt cx="5782932" cy="61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642285" y="2899548"/>
              <a:ext cx="5782932" cy="617142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40082" y="1148559"/>
            <a:ext cx="7024823" cy="129288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30101" y="984615"/>
            <a:ext cx="1076005" cy="36503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60357" y="2270040"/>
            <a:ext cx="3224123" cy="136215"/>
            <a:chOff x="960357" y="2270040"/>
            <a:chExt cx="3224123" cy="13621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60357" y="2270040"/>
              <a:ext cx="3224123" cy="136215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02479" y="2827527"/>
            <a:ext cx="3220131" cy="870941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739567" y="3528380"/>
            <a:ext cx="1440594" cy="50788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832349" y="4883436"/>
            <a:ext cx="1630649" cy="2115099"/>
            <a:chOff x="9832349" y="4883436"/>
            <a:chExt cx="1630649" cy="211509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832349" y="4883436"/>
              <a:ext cx="1630649" cy="211509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318951" y="2232260"/>
            <a:ext cx="4416317" cy="6171429"/>
            <a:chOff x="12318951" y="2232260"/>
            <a:chExt cx="4416317" cy="617142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318951" y="2232260"/>
              <a:ext cx="4416317" cy="617142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762489" y="4218305"/>
            <a:ext cx="3150704" cy="1098528"/>
            <a:chOff x="10762489" y="4218305"/>
            <a:chExt cx="3150704" cy="1098528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080000">
              <a:off x="10762489" y="4218305"/>
              <a:ext cx="3150704" cy="109852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367590" y="2477238"/>
            <a:ext cx="10282591" cy="7175177"/>
            <a:chOff x="6367590" y="2477238"/>
            <a:chExt cx="10282591" cy="717517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367590" y="2477238"/>
              <a:ext cx="10282591" cy="717517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21858" y="1033313"/>
            <a:ext cx="7024823" cy="129288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11876" y="869369"/>
            <a:ext cx="1076005" cy="36503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42132" y="2154794"/>
            <a:ext cx="3224123" cy="136215"/>
            <a:chOff x="942132" y="2154794"/>
            <a:chExt cx="3224123" cy="13621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42132" y="2154794"/>
              <a:ext cx="3224123" cy="136215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60384" y="2637581"/>
            <a:ext cx="3155788" cy="870940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600123" y="3562485"/>
            <a:ext cx="2524155" cy="95689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828923" y="5815263"/>
            <a:ext cx="5439575" cy="2663638"/>
            <a:chOff x="9828923" y="5815263"/>
            <a:chExt cx="5439575" cy="266363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0380000">
              <a:off x="9828923" y="5815263"/>
              <a:ext cx="5439575" cy="266363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48006" y="764405"/>
            <a:ext cx="5460089" cy="161002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38024" y="600462"/>
            <a:ext cx="708901" cy="36503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68280" y="1885886"/>
            <a:ext cx="3224123" cy="136215"/>
            <a:chOff x="768280" y="1885886"/>
            <a:chExt cx="3224123" cy="13621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8280" y="1885886"/>
              <a:ext cx="3224123" cy="13621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802707" y="2239803"/>
            <a:ext cx="15048445" cy="7607271"/>
            <a:chOff x="1802707" y="2239803"/>
            <a:chExt cx="15048445" cy="760727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02707" y="2239803"/>
              <a:ext cx="15048445" cy="760727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38825" y="875423"/>
            <a:ext cx="10345861" cy="149048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28843" y="711480"/>
            <a:ext cx="708901" cy="36503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59099" y="1996904"/>
            <a:ext cx="3224123" cy="136215"/>
            <a:chOff x="759099" y="1996904"/>
            <a:chExt cx="3224123" cy="13621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9099" y="1996904"/>
              <a:ext cx="3224123" cy="13621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349275" y="3681838"/>
            <a:ext cx="3769925" cy="206698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30101" y="984615"/>
            <a:ext cx="1777939" cy="40738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530796" y="5531542"/>
            <a:ext cx="3224123" cy="136215"/>
            <a:chOff x="7530796" y="5531542"/>
            <a:chExt cx="3224123" cy="13621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30796" y="5531542"/>
              <a:ext cx="3224123" cy="136215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771501" y="6021773"/>
            <a:ext cx="2755982" cy="600858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40082" y="1148559"/>
            <a:ext cx="2017632" cy="128335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30101" y="984615"/>
            <a:ext cx="1777939" cy="40738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60357" y="2270040"/>
            <a:ext cx="3224123" cy="136215"/>
            <a:chOff x="960357" y="2270040"/>
            <a:chExt cx="3224123" cy="13621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60357" y="2270040"/>
              <a:ext cx="3224123" cy="13621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386593" y="3609220"/>
            <a:ext cx="2354685" cy="2352330"/>
            <a:chOff x="13386593" y="3609220"/>
            <a:chExt cx="2354685" cy="235233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386593" y="3609220"/>
              <a:ext cx="2354685" cy="235233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772542" y="3639028"/>
            <a:ext cx="2354685" cy="2352330"/>
            <a:chOff x="9772542" y="3639028"/>
            <a:chExt cx="2354685" cy="235233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772542" y="3639028"/>
              <a:ext cx="2354685" cy="235233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158491" y="3609220"/>
            <a:ext cx="2354685" cy="2352330"/>
            <a:chOff x="6158491" y="3609220"/>
            <a:chExt cx="2354685" cy="235233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158491" y="3609220"/>
              <a:ext cx="2354685" cy="235233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544440" y="3639028"/>
            <a:ext cx="2354685" cy="2352330"/>
            <a:chOff x="2544440" y="3639028"/>
            <a:chExt cx="2354685" cy="235233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544440" y="3639028"/>
              <a:ext cx="2354685" cy="235233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173848" y="6231882"/>
            <a:ext cx="3095868" cy="3191222"/>
            <a:chOff x="2173848" y="6231882"/>
            <a:chExt cx="3095868" cy="3191222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432492" y="6187042"/>
              <a:ext cx="1807324" cy="532219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150830" y="6685641"/>
              <a:ext cx="1808424" cy="286681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138610" y="7100972"/>
              <a:ext cx="3231806" cy="238739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787905" y="6231872"/>
            <a:ext cx="3095868" cy="1994795"/>
            <a:chOff x="5787905" y="6231872"/>
            <a:chExt cx="3095868" cy="1994795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046550" y="6187031"/>
              <a:ext cx="1826371" cy="532219"/>
            </a:xfrm>
            <a:prstGeom prst="rect">
              <a:avLst/>
            </a:prstGeom>
          </p:spPr>
        </p:pic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764879" y="6638434"/>
              <a:ext cx="1876167" cy="304358"/>
            </a:xfrm>
            <a:prstGeom prst="rect">
              <a:avLst/>
            </a:prstGeom>
          </p:spPr>
        </p:pic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751906" y="7054296"/>
              <a:ext cx="3231339" cy="124092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401949" y="6231872"/>
            <a:ext cx="3095868" cy="1995095"/>
            <a:chOff x="9401949" y="6231872"/>
            <a:chExt cx="3095868" cy="1995095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660596" y="6187031"/>
              <a:ext cx="1807324" cy="532219"/>
            </a:xfrm>
            <a:prstGeom prst="rect">
              <a:avLst/>
            </a:prstGeom>
          </p:spPr>
        </p:pic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378939" y="6638434"/>
              <a:ext cx="1789377" cy="286681"/>
            </a:xfrm>
            <a:prstGeom prst="rect">
              <a:avLst/>
            </a:prstGeom>
          </p:spPr>
        </p:pic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365940" y="7054287"/>
              <a:ext cx="3231720" cy="121333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3016000" y="6231870"/>
            <a:ext cx="3095868" cy="1994796"/>
            <a:chOff x="13016000" y="6231870"/>
            <a:chExt cx="3095868" cy="1994796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3274642" y="6187030"/>
              <a:ext cx="1831752" cy="552495"/>
            </a:xfrm>
            <a:prstGeom prst="rect">
              <a:avLst/>
            </a:prstGeom>
          </p:spPr>
        </p:pic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2992985" y="6638433"/>
              <a:ext cx="1789377" cy="286681"/>
            </a:xfrm>
            <a:prstGeom prst="rect">
              <a:avLst/>
            </a:prstGeom>
          </p:spPr>
        </p:pic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2980001" y="7054296"/>
              <a:ext cx="3032358" cy="121301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05633" y="956480"/>
            <a:ext cx="3830871" cy="129288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95652" y="760120"/>
            <a:ext cx="1493539" cy="365034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30346" y="2670220"/>
            <a:ext cx="8596156" cy="69430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808296" y="6385803"/>
            <a:ext cx="7229548" cy="3501927"/>
            <a:chOff x="2808296" y="6385803"/>
            <a:chExt cx="7229548" cy="350192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808296" y="6385803"/>
              <a:ext cx="7229548" cy="350192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017853" y="5837525"/>
            <a:ext cx="5557509" cy="4011790"/>
            <a:chOff x="11017853" y="5837525"/>
            <a:chExt cx="5557509" cy="401179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017853" y="5837525"/>
              <a:ext cx="5557509" cy="4011790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00698" y="3377171"/>
            <a:ext cx="6576805" cy="280869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017853" y="935083"/>
            <a:ext cx="6379969" cy="4207774"/>
            <a:chOff x="11017853" y="935083"/>
            <a:chExt cx="6379969" cy="420777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017853" y="935083"/>
              <a:ext cx="6379969" cy="420777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25903" y="2066069"/>
            <a:ext cx="3085714" cy="130368"/>
            <a:chOff x="825903" y="2066069"/>
            <a:chExt cx="3085714" cy="13036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25903" y="2066069"/>
              <a:ext cx="3085714" cy="13036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2D31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928979" y="3462977"/>
            <a:ext cx="6699144" cy="197174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530796" y="5138050"/>
            <a:ext cx="3224123" cy="136215"/>
            <a:chOff x="7530796" y="5138050"/>
            <a:chExt cx="3224123" cy="13621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530796" y="5138050"/>
              <a:ext cx="3224123" cy="136215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375173" y="6047868"/>
            <a:ext cx="3167908" cy="60950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00532" y="660349"/>
            <a:ext cx="4149100" cy="129288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90551" y="463989"/>
            <a:ext cx="1493539" cy="365034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91053" y="2398967"/>
            <a:ext cx="6791351" cy="1077275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46873" y="3682243"/>
            <a:ext cx="1008719" cy="108704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26719" y="4590276"/>
            <a:ext cx="5415146" cy="138353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986445" y="6307910"/>
            <a:ext cx="5638095" cy="3823856"/>
            <a:chOff x="1986445" y="6307910"/>
            <a:chExt cx="5638095" cy="382385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986445" y="6307910"/>
              <a:ext cx="5638095" cy="382385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761587" y="1981272"/>
            <a:ext cx="6298442" cy="7093864"/>
            <a:chOff x="10761587" y="1981272"/>
            <a:chExt cx="6298442" cy="709386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761587" y="1981272"/>
              <a:ext cx="6298442" cy="709386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20802" y="1772627"/>
            <a:ext cx="3085714" cy="130368"/>
            <a:chOff x="520802" y="1772627"/>
            <a:chExt cx="3085714" cy="13036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20802" y="1772627"/>
              <a:ext cx="3085714" cy="13036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142867" y="5264944"/>
            <a:ext cx="755935" cy="307343"/>
            <a:chOff x="6142867" y="5264944"/>
            <a:chExt cx="755935" cy="30734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16260000">
              <a:off x="6142867" y="5264944"/>
              <a:ext cx="755935" cy="30734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614412" y="5402960"/>
            <a:ext cx="2643567" cy="2951514"/>
            <a:chOff x="6614412" y="5402960"/>
            <a:chExt cx="2643567" cy="295151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614412" y="5402960"/>
              <a:ext cx="2643567" cy="295151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680248" y="4232950"/>
            <a:ext cx="5936073" cy="607836"/>
            <a:chOff x="4680248" y="4232950"/>
            <a:chExt cx="5936073" cy="607836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680248" y="4232950"/>
              <a:ext cx="5936073" cy="60783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407913" y="3282689"/>
            <a:ext cx="2366514" cy="2364147"/>
            <a:chOff x="13407913" y="3282689"/>
            <a:chExt cx="2366514" cy="236414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407913" y="3282689"/>
              <a:ext cx="2366514" cy="236414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775706" y="3312647"/>
            <a:ext cx="2366514" cy="2364147"/>
            <a:chOff x="9775706" y="3312647"/>
            <a:chExt cx="2366514" cy="236414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775706" y="3312647"/>
              <a:ext cx="2366514" cy="236414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143499" y="3282689"/>
            <a:ext cx="2366514" cy="2364147"/>
            <a:chOff x="6143499" y="3282689"/>
            <a:chExt cx="2366514" cy="236414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143499" y="3282689"/>
              <a:ext cx="2366514" cy="236414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511293" y="3312647"/>
            <a:ext cx="2366514" cy="2364147"/>
            <a:chOff x="2511293" y="3312647"/>
            <a:chExt cx="2366514" cy="236414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511293" y="3312647"/>
              <a:ext cx="2366514" cy="236414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138838" y="5918529"/>
            <a:ext cx="3111420" cy="2339190"/>
            <a:chOff x="2138838" y="5918529"/>
            <a:chExt cx="3111420" cy="233919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398782" y="5873463"/>
              <a:ext cx="1824882" cy="534434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115705" y="6374567"/>
              <a:ext cx="1816712" cy="287979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105432" y="6793994"/>
              <a:ext cx="2730813" cy="152211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771048" y="5918519"/>
            <a:ext cx="3111420" cy="2376572"/>
            <a:chOff x="5771048" y="5918519"/>
            <a:chExt cx="3111420" cy="2376572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030995" y="5873453"/>
              <a:ext cx="1843929" cy="534434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747910" y="6327123"/>
              <a:ext cx="1885598" cy="305883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737642" y="6747851"/>
              <a:ext cx="2714194" cy="149896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403248" y="5918519"/>
            <a:ext cx="3111420" cy="2682790"/>
            <a:chOff x="9403248" y="5918519"/>
            <a:chExt cx="3111420" cy="2682790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663197" y="5873453"/>
              <a:ext cx="1815358" cy="534434"/>
            </a:xfrm>
            <a:prstGeom prst="rect">
              <a:avLst/>
            </a:prstGeom>
          </p:spPr>
        </p:pic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380126" y="6327123"/>
              <a:ext cx="1797664" cy="287979"/>
            </a:xfrm>
            <a:prstGeom prst="rect">
              <a:avLst/>
            </a:prstGeom>
          </p:spPr>
        </p:pic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369842" y="6747851"/>
              <a:ext cx="2771575" cy="192054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3035429" y="5918519"/>
            <a:ext cx="3111420" cy="2682789"/>
            <a:chOff x="13035429" y="5918519"/>
            <a:chExt cx="3111420" cy="2682789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3295399" y="5873454"/>
              <a:ext cx="1840834" cy="553434"/>
            </a:xfrm>
            <a:prstGeom prst="rect">
              <a:avLst/>
            </a:prstGeom>
          </p:spPr>
        </p:pic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3012327" y="6327124"/>
              <a:ext cx="1797664" cy="287979"/>
            </a:xfrm>
            <a:prstGeom prst="rect">
              <a:avLst/>
            </a:prstGeom>
          </p:spPr>
        </p:pic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3002023" y="6747851"/>
              <a:ext cx="2688927" cy="1897404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803409" y="1129222"/>
            <a:ext cx="5700652" cy="1302404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893427" y="848470"/>
            <a:ext cx="1860463" cy="365034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923679" y="2323202"/>
            <a:ext cx="3085714" cy="130368"/>
            <a:chOff x="923679" y="2323202"/>
            <a:chExt cx="3085714" cy="130368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923679" y="2323202"/>
              <a:ext cx="3085714" cy="13036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7025" y="437364"/>
            <a:ext cx="5418375" cy="129288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77044" y="241001"/>
            <a:ext cx="1910882" cy="36503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07295" y="1558845"/>
            <a:ext cx="3224123" cy="136215"/>
            <a:chOff x="307295" y="1558845"/>
            <a:chExt cx="3224123" cy="13621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7295" y="1558845"/>
              <a:ext cx="3224123" cy="13621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95159" y="2136837"/>
            <a:ext cx="15295397" cy="7672321"/>
            <a:chOff x="1495159" y="2136837"/>
            <a:chExt cx="15295397" cy="767232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95159" y="2136837"/>
              <a:ext cx="15295397" cy="767232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40082" y="1148559"/>
            <a:ext cx="3850185" cy="129288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30101" y="952196"/>
            <a:ext cx="1237586" cy="34766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60357" y="2270040"/>
            <a:ext cx="3224123" cy="136215"/>
            <a:chOff x="960357" y="2270040"/>
            <a:chExt cx="3224123" cy="13621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60357" y="2270040"/>
              <a:ext cx="3224123" cy="13621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76451" y="3256048"/>
            <a:ext cx="15732811" cy="5713602"/>
            <a:chOff x="1276451" y="3256048"/>
            <a:chExt cx="15732811" cy="5713602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76451" y="3256048"/>
              <a:ext cx="15732811" cy="571360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218487" y="4226010"/>
            <a:ext cx="3085714" cy="274590"/>
            <a:chOff x="10218487" y="4226010"/>
            <a:chExt cx="3085714" cy="27459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218487" y="4226010"/>
              <a:ext cx="3085714" cy="27459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142857" y="5142857"/>
            <a:ext cx="3793437" cy="256903"/>
            <a:chOff x="9142857" y="5142857"/>
            <a:chExt cx="3793437" cy="25690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142857" y="5142857"/>
              <a:ext cx="3793437" cy="25690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40082" y="1148559"/>
            <a:ext cx="6231127" cy="129288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30101" y="984611"/>
            <a:ext cx="1493539" cy="40738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60357" y="2270040"/>
            <a:ext cx="3224123" cy="136215"/>
            <a:chOff x="960357" y="2270040"/>
            <a:chExt cx="3224123" cy="13621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60357" y="2270040"/>
              <a:ext cx="3224123" cy="13621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996679" y="2811856"/>
            <a:ext cx="14292357" cy="6325673"/>
            <a:chOff x="1996679" y="2811856"/>
            <a:chExt cx="14292357" cy="632567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96679" y="2811856"/>
              <a:ext cx="14292357" cy="632567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79098" y="573091"/>
            <a:ext cx="6253708" cy="149048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9117" y="409144"/>
            <a:ext cx="1493539" cy="40738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99372" y="1694573"/>
            <a:ext cx="3224123" cy="136215"/>
            <a:chOff x="499372" y="1694573"/>
            <a:chExt cx="3224123" cy="13621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99372" y="1694573"/>
              <a:ext cx="3224123" cy="13621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752506" y="2079244"/>
            <a:ext cx="12780703" cy="7842909"/>
            <a:chOff x="2752506" y="2079244"/>
            <a:chExt cx="12780703" cy="784290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752506" y="2079244"/>
              <a:ext cx="12780703" cy="784290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30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1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2022-10-12T16:42:57Z</dcterms:created>
  <dcterms:modified xsi:type="dcterms:W3CDTF">2022-10-12T16:42:57Z</dcterms:modified>
</cp:coreProperties>
</file>